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7" r:id="rId9"/>
    <p:sldId id="265" r:id="rId10"/>
    <p:sldId id="263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433" autoAdjust="0"/>
    <p:restoredTop sz="94660"/>
  </p:normalViewPr>
  <p:slideViewPr>
    <p:cSldViewPr snapToGrid="0">
      <p:cViewPr varScale="1">
        <p:scale>
          <a:sx n="64" d="100"/>
          <a:sy n="64" d="100"/>
        </p:scale>
        <p:origin x="837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0C42E-2831-49B3-9ADD-4BB81CEB82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CE608F-79D2-4693-B2E7-9E5BB28315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1C760-9213-4B97-9E92-B3C63D2C8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FE7808-F28A-4C90-8D4F-C16667E64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10228-FCFB-464F-9CF3-9E2519672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08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BD892-BEDB-4DB2-BDFB-9558ED090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91CA8C-0E2B-4511-94FA-609EC3D356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B4442-4A11-488D-9B0F-45A711636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6B5BAD-5054-4ED6-A336-B915623B7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6EF1F-E4B5-4247-ABDF-5A807DC8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782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D4DCC6-A767-44ED-B815-3363EBE850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298A13-7D98-4C7B-A16C-B6F3AC6840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589CBD-84C4-42B8-8453-058C39A4D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D5374-7846-4BAB-93C9-7CD81B45F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668A2-D591-4D83-A6CE-3C8A3867C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236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1F438-F42A-449F-A392-6CABE1F66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CEC78-F2CA-405F-A748-F2F22F3BB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91D5E-C15B-4AC7-85E9-05D4F649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4EA1C-1D03-4DCE-9187-B34B701CC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ED2841-D62A-4B2A-A379-6432CE36A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87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DE76D-ADD4-4F99-A51E-17982C7F7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2C1D3-3747-4228-B604-47D20A583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7DAC6-CDF4-446B-9F09-A800FD6BD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7C1D4-59DB-43A9-A9C9-64E81B3F7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5EB4F0-3F21-41CF-9015-C95393A17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9776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28C54-35ED-4333-926C-F651DF18E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406FF-8FEC-4D5E-94DB-4ACA0597A9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F61F75-F769-4E0C-B5D5-1530B3E8D6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7722C3-B7CB-426A-B705-7D7942DEA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6EB48-13FA-468F-A483-B8ABF60C8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A6193-D100-4388-838E-850851D67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431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3A608-9714-4FA1-8C09-92CEAC4B3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847055-6F21-4B71-A5F7-3944BFFC9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04A2A-CA3A-4F57-B48D-7A89BB1D3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23D472-B4DE-4187-8872-BFD24002C7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0A0D50-92A4-4BF0-A3DC-C86D57AFD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142E91-4959-4093-B7D7-5DCB345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8291A9-186B-41C4-84B1-AB45C4BAC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EBCC9C-67CC-4305-9D54-D6DDDA21D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797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9CAC5-A007-4BE8-8B04-669CA7AC6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B548CF-368D-4AA8-8362-8D7751FE9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D8AAA0-2543-4539-AB3C-D34F93F4D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8CAE0-7D2D-4C60-B18C-EE0941926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61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633468-9FD7-4419-912D-4517A759D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DA306C-F4DE-4667-8A02-7F1FD54C5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B311A-F7A1-4372-9149-5C56207A8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780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E0AC7-DF61-411B-A72D-6356956C0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88CAA5-2183-49C5-B106-57061279A8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2EF343-50E4-44C7-8AC6-CC8785658B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73873-0CD7-4988-BA3A-BC86D41B1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182130-0C14-4E03-B71B-EC24D9919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048D6-108D-4EAC-BA4A-F6DBB1086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729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48CE2-6947-4E64-94B8-166D3869E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7399A-39A6-4066-B109-25F93B2675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4E4737-EED1-4CBE-A683-B024036AD8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40DB07-B38D-482E-AF3F-19D7449E1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695C2-9F2D-4D6F-9218-904464BBF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E09A3-A479-43A6-BACE-7B6D86CF2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281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00E77A-72A2-4C6A-8A03-CA3D64408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F98B4-05A5-410C-8318-78A237CFD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7F34B-AB64-4E3C-A790-40FB484A40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8BE4E-B8A8-4E4C-8A26-180280DB50CF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ED36BF-C994-4867-9A39-FAD3C6FD32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42383C-76C0-48C2-ACC8-F7E6EE0C9A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1AEC6-8E3F-42E3-91E2-5519110C9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175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AFFEB-16BC-4660-90EE-C91A41188E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Community Analysis of Next Venues in Seattle, WA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9CEF60-492B-4833-B0FA-1AC388A3C2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Nicole L Thompson</a:t>
            </a:r>
          </a:p>
        </p:txBody>
      </p:sp>
    </p:spTree>
    <p:extLst>
      <p:ext uri="{BB962C8B-B14F-4D97-AF65-F5344CB8AC3E}">
        <p14:creationId xmlns:p14="http://schemas.microsoft.com/office/powerpoint/2010/main" val="9000632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36906-DD0E-4237-B8B2-1080D460C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Characterizing Communities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B4B24E16-FC7D-4E6F-A5AB-88EFF5C184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39" y="1983920"/>
            <a:ext cx="10711721" cy="3499206"/>
          </a:xfrm>
        </p:spPr>
      </p:pic>
    </p:spTree>
    <p:extLst>
      <p:ext uri="{BB962C8B-B14F-4D97-AF65-F5344CB8AC3E}">
        <p14:creationId xmlns:p14="http://schemas.microsoft.com/office/powerpoint/2010/main" val="3485591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12F7F-C947-4F51-8C4A-BAFFE671F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Characterizing Communities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2C86697A-75BB-471D-9D2A-9BF3F9255F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811" y="2005507"/>
            <a:ext cx="5561473" cy="4351338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E7F2F91-A2B2-467A-AB4D-D9DC55D6377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76496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Average distance between nodes is highly correlated with “Outdoors and Recreation”</a:t>
            </a:r>
          </a:p>
          <a:p>
            <a:pPr lvl="1"/>
            <a:r>
              <a:rPr lang="en-US" dirty="0"/>
              <a:t>Communities with a higher number of these types of venues (e.g. parks) are geographically more spread out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5165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D0912-30A9-43B8-9B26-BCD260CD1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566DC-65C8-43EC-BEE4-781B3D890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Community detection shows business owners may need to look further than their geographical community for joint promotions</a:t>
            </a:r>
          </a:p>
          <a:p>
            <a:pPr lvl="1"/>
            <a:r>
              <a:rPr lang="en-US" dirty="0"/>
              <a:t>Querying this network for which community a business belongs to provides which other venues may be good joint promotion targets</a:t>
            </a:r>
          </a:p>
          <a:p>
            <a:r>
              <a:rPr lang="en-US" dirty="0"/>
              <a:t>Varying communities have varying sparseness</a:t>
            </a:r>
          </a:p>
          <a:p>
            <a:r>
              <a:rPr lang="en-US" dirty="0"/>
              <a:t> Communities with higher portions of outdoor and recreation sites are more spread out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132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ECCDE-F0B6-4B2D-A420-A6E43960D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7AE6B-CAB2-4592-8C4A-27997B935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determine joint promotions for businesses? </a:t>
            </a:r>
          </a:p>
          <a:p>
            <a:r>
              <a:rPr lang="en-US" dirty="0"/>
              <a:t>How to determine which venues to include in events (pub crawls, events across parks, </a:t>
            </a:r>
            <a:r>
              <a:rPr lang="en-US" dirty="0" err="1"/>
              <a:t>etc</a:t>
            </a:r>
            <a:r>
              <a:rPr lang="en-US" dirty="0"/>
              <a:t>)?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3293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2D58C-0C17-49C9-8F27-22AA431D8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Foursquare Next Venues Data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E8A7FB-5978-441C-9F23-8C56E8450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2384" cy="4351338"/>
          </a:xfrm>
        </p:spPr>
        <p:txBody>
          <a:bodyPr/>
          <a:lstStyle/>
          <a:p>
            <a:r>
              <a:rPr lang="en-US" dirty="0"/>
              <a:t>Provides list of venues people tend to check into following current venue</a:t>
            </a:r>
          </a:p>
          <a:p>
            <a:r>
              <a:rPr lang="en-US" dirty="0"/>
              <a:t>Allows for construction of next venues representing how people move between venues</a:t>
            </a:r>
          </a:p>
          <a:p>
            <a:r>
              <a:rPr lang="en-US" dirty="0"/>
              <a:t>Data collected was centered around Seattle</a:t>
            </a:r>
          </a:p>
          <a:p>
            <a:pPr lvl="1"/>
            <a:r>
              <a:rPr lang="en-US" dirty="0"/>
              <a:t>blue points are venues</a:t>
            </a:r>
          </a:p>
          <a:p>
            <a:pPr lvl="1"/>
            <a:r>
              <a:rPr lang="en-US" dirty="0"/>
              <a:t>red lines are “next venue” connections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1BF4B42E-101F-4C6B-8345-39350B6583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51" t="11257" r="25493" b="4468"/>
          <a:stretch/>
        </p:blipFill>
        <p:spPr>
          <a:xfrm>
            <a:off x="7345179" y="1690688"/>
            <a:ext cx="4489555" cy="461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103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30DFA-45AC-4277-B7EB-9B39174A7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Venues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4F97C-5526-4714-8F0E-41C9C89AB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4967" cy="4351338"/>
          </a:xfrm>
        </p:spPr>
        <p:txBody>
          <a:bodyPr/>
          <a:lstStyle/>
          <a:p>
            <a:r>
              <a:rPr lang="en-US" dirty="0"/>
              <a:t>Nodes are venues</a:t>
            </a:r>
          </a:p>
          <a:p>
            <a:r>
              <a:rPr lang="en-US" dirty="0"/>
              <a:t>Edges are weighted by order they appear on “next venues” list retrieved from Foursquare</a:t>
            </a:r>
          </a:p>
          <a:p>
            <a:pPr lvl="1"/>
            <a:r>
              <a:rPr lang="en-US" dirty="0"/>
              <a:t>1.0 for first, 0.8 for second, 0.6 for third, 0.4 for fourth, 0.2 for fifth (last)</a:t>
            </a:r>
          </a:p>
          <a:p>
            <a:r>
              <a:rPr lang="en-US" dirty="0" err="1"/>
              <a:t>networkx</a:t>
            </a:r>
            <a:r>
              <a:rPr lang="en-US" dirty="0"/>
              <a:t> library directed graph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BB2DC02E-AE10-4568-BB24-1822735BA9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1343" y="2122832"/>
            <a:ext cx="5509983" cy="2206917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7ADF63DB-D31C-4818-8EFB-3DBE28588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63" y="5022212"/>
            <a:ext cx="10890833" cy="1385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081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9232C-3210-471E-B3DB-8EAB3068C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Detection</a:t>
            </a:r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DD48470-B21D-46D1-BB63-E23E1321C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013" y="3907244"/>
            <a:ext cx="6653062" cy="2854361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5B8BFE0-7E41-4DCE-9E64-E6778FD6FE76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21704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Girvan-Newman algorithm was used until 10 communities were discovered</a:t>
            </a:r>
          </a:p>
          <a:p>
            <a:pPr lvl="1"/>
            <a:r>
              <a:rPr lang="en-US" dirty="0"/>
              <a:t>Divisive algorithm (removes edges iteratively) </a:t>
            </a:r>
          </a:p>
          <a:p>
            <a:pPr lvl="1"/>
            <a:r>
              <a:rPr lang="en-US" dirty="0"/>
              <a:t>Most valuable edge was determined by weighted edge betweenness centrality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902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F29E1-2020-42EC-B6A4-4E13B568A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Community Detection </a:t>
            </a:r>
            <a:r>
              <a:rPr lang="en-US" dirty="0" err="1"/>
              <a:t>Pyvis</a:t>
            </a:r>
            <a:r>
              <a:rPr lang="en-US" dirty="0"/>
              <a:t> Network</a:t>
            </a:r>
          </a:p>
        </p:txBody>
      </p:sp>
      <p:pic>
        <p:nvPicPr>
          <p:cNvPr id="5" name="Content Placeholder 4" descr="A picture containing outdoor object, laser&#10;&#10;Description automatically generated">
            <a:extLst>
              <a:ext uri="{FF2B5EF4-FFF2-40B4-BE49-F238E27FC236}">
                <a16:creationId xmlns:a16="http://schemas.microsoft.com/office/drawing/2014/main" id="{37383528-986B-40F6-BC30-BD18D61F69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692" y="1345940"/>
            <a:ext cx="6646141" cy="51164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94D105-0E90-4DE9-88DF-52955ABECA7D}"/>
              </a:ext>
            </a:extLst>
          </p:cNvPr>
          <p:cNvSpPr txBox="1"/>
          <p:nvPr/>
        </p:nvSpPr>
        <p:spPr>
          <a:xfrm>
            <a:off x="389744" y="6598524"/>
            <a:ext cx="118022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The interactive html version of this network can be found on </a:t>
            </a:r>
            <a:r>
              <a:rPr lang="en-US" sz="1100" dirty="0" err="1"/>
              <a:t>github</a:t>
            </a:r>
            <a:r>
              <a:rPr lang="en-US" sz="1100" dirty="0"/>
              <a:t>: https://github.com/nicolet5/network-analysis-of-seattle-venues/blob/main/docs/images/next_venues_communities_network.html</a:t>
            </a:r>
          </a:p>
        </p:txBody>
      </p:sp>
    </p:spTree>
    <p:extLst>
      <p:ext uri="{BB962C8B-B14F-4D97-AF65-F5344CB8AC3E}">
        <p14:creationId xmlns:p14="http://schemas.microsoft.com/office/powerpoint/2010/main" val="619949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48B95-BA41-4524-83C0-59E83BCC6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Community Detection Map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9FB20378-331E-414D-8B34-E86DD15C79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538" y="1280619"/>
            <a:ext cx="7940034" cy="521225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EC56D7-3868-4E0C-8366-522D9227FF6F}"/>
              </a:ext>
            </a:extLst>
          </p:cNvPr>
          <p:cNvSpPr txBox="1"/>
          <p:nvPr/>
        </p:nvSpPr>
        <p:spPr>
          <a:xfrm>
            <a:off x="389744" y="6598524"/>
            <a:ext cx="118022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The interactive html version of this network can be found on </a:t>
            </a:r>
            <a:r>
              <a:rPr lang="en-US" sz="1100" dirty="0" err="1"/>
              <a:t>github</a:t>
            </a:r>
            <a:r>
              <a:rPr lang="en-US" sz="1100" dirty="0"/>
              <a:t>: https://github.com/nicolet5/network-analysis-of-seattle-venues/blob/main/docs/images/folium_seattle_map_communities.html</a:t>
            </a:r>
          </a:p>
        </p:txBody>
      </p:sp>
    </p:spTree>
    <p:extLst>
      <p:ext uri="{BB962C8B-B14F-4D97-AF65-F5344CB8AC3E}">
        <p14:creationId xmlns:p14="http://schemas.microsoft.com/office/powerpoint/2010/main" val="719952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9A60-28B5-4545-A706-725980708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Communities are not always geographical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89B1CB98-56C0-443C-BA8C-3EEAAEEEC6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84" r="23370"/>
          <a:stretch/>
        </p:blipFill>
        <p:spPr>
          <a:xfrm>
            <a:off x="325700" y="1584094"/>
            <a:ext cx="4047344" cy="4793205"/>
          </a:xfrm>
        </p:spPr>
      </p:pic>
      <p:pic>
        <p:nvPicPr>
          <p:cNvPr id="7" name="Picture 6" descr="Chart, map&#10;&#10;Description automatically generated">
            <a:extLst>
              <a:ext uri="{FF2B5EF4-FFF2-40B4-BE49-F238E27FC236}">
                <a16:creationId xmlns:a16="http://schemas.microsoft.com/office/drawing/2014/main" id="{1BCB4507-49B9-430F-9392-0FCCFFE0D9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4732" y="1918741"/>
            <a:ext cx="7309929" cy="412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661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E33ED-17AB-4164-9192-675214AF6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Communities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1BA249-EDE7-41A8-B7E0-519967F3F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Communities are largely determined by geographical closeness (but not always)</a:t>
            </a:r>
          </a:p>
          <a:p>
            <a:r>
              <a:rPr lang="en-US" dirty="0"/>
              <a:t>Varying communities have varying geographical sparseness across Seattle</a:t>
            </a:r>
          </a:p>
          <a:p>
            <a:pPr lvl="1"/>
            <a:r>
              <a:rPr lang="en-US" dirty="0"/>
              <a:t>Examined further with average distance between each node within the community (shown on next slide)</a:t>
            </a:r>
          </a:p>
          <a:p>
            <a:r>
              <a:rPr lang="en-US" dirty="0"/>
              <a:t>Categories of venues within each community vary </a:t>
            </a:r>
          </a:p>
          <a:p>
            <a:pPr lvl="1"/>
            <a:r>
              <a:rPr lang="en-US" dirty="0"/>
              <a:t>Nightlife, shops and services, food, etc. </a:t>
            </a:r>
          </a:p>
        </p:txBody>
      </p:sp>
    </p:spTree>
    <p:extLst>
      <p:ext uri="{BB962C8B-B14F-4D97-AF65-F5344CB8AC3E}">
        <p14:creationId xmlns:p14="http://schemas.microsoft.com/office/powerpoint/2010/main" val="3373975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410</Words>
  <Application>Microsoft Office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Community Analysis of Next Venues in Seattle, WA </vt:lpstr>
      <vt:lpstr>Motivation</vt:lpstr>
      <vt:lpstr>Foursquare Next Venues Data </vt:lpstr>
      <vt:lpstr>Venues Network</vt:lpstr>
      <vt:lpstr>Community Detection</vt:lpstr>
      <vt:lpstr>Results: Community Detection Pyvis Network</vt:lpstr>
      <vt:lpstr>Results: Community Detection Map</vt:lpstr>
      <vt:lpstr>Communities are not always geographical</vt:lpstr>
      <vt:lpstr>Communities Analysis</vt:lpstr>
      <vt:lpstr>Characterizing Communities</vt:lpstr>
      <vt:lpstr>Characterizing Communities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Community Analysis of Next Venues in Seattle, WA </dc:title>
  <dc:creator>Nicole Thompson</dc:creator>
  <cp:lastModifiedBy>Nicole Thompson</cp:lastModifiedBy>
  <cp:revision>13</cp:revision>
  <dcterms:created xsi:type="dcterms:W3CDTF">2021-03-28T14:05:13Z</dcterms:created>
  <dcterms:modified xsi:type="dcterms:W3CDTF">2021-03-28T14:34:59Z</dcterms:modified>
</cp:coreProperties>
</file>

<file path=docProps/thumbnail.jpeg>
</file>